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3" r:id="rId2"/>
    <p:sldId id="258" r:id="rId3"/>
    <p:sldId id="259" r:id="rId4"/>
    <p:sldId id="261" r:id="rId5"/>
    <p:sldId id="267" r:id="rId6"/>
    <p:sldId id="268" r:id="rId7"/>
    <p:sldId id="270" r:id="rId8"/>
    <p:sldId id="266" r:id="rId9"/>
    <p:sldId id="264" r:id="rId10"/>
    <p:sldId id="260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A9C6-696E-4A35-A7A8-E4E6C7FE8AF9}" type="datetimeFigureOut">
              <a:rPr lang="ru-RU" smtClean="0">
                <a:solidFill>
                  <a:prstClr val="black"/>
                </a:solidFill>
              </a:rPr>
              <a:pPr/>
              <a:t>24.08.2016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E4E2-7E7F-4EE8-B15C-F87404A3E4D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4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A9C6-696E-4A35-A7A8-E4E6C7FE8AF9}" type="datetimeFigureOut">
              <a:rPr lang="ru-RU" smtClean="0">
                <a:solidFill>
                  <a:prstClr val="black"/>
                </a:solidFill>
              </a:rPr>
              <a:pPr/>
              <a:t>24.08.2016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E4E2-7E7F-4EE8-B15C-F87404A3E4D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7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A9C6-696E-4A35-A7A8-E4E6C7FE8AF9}" type="datetimeFigureOut">
              <a:rPr lang="ru-RU" smtClean="0">
                <a:solidFill>
                  <a:prstClr val="black"/>
                </a:solidFill>
              </a:rPr>
              <a:pPr/>
              <a:t>24.08.2016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E4E2-7E7F-4EE8-B15C-F87404A3E4D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92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A9C6-696E-4A35-A7A8-E4E6C7FE8AF9}" type="datetimeFigureOut">
              <a:rPr lang="ru-RU" smtClean="0">
                <a:solidFill>
                  <a:prstClr val="black"/>
                </a:solidFill>
              </a:rPr>
              <a:pPr/>
              <a:t>24.08.2016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E4E2-7E7F-4EE8-B15C-F87404A3E4D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5979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A9C6-696E-4A35-A7A8-E4E6C7FE8AF9}" type="datetimeFigureOut">
              <a:rPr lang="ru-RU" smtClean="0">
                <a:solidFill>
                  <a:prstClr val="black"/>
                </a:solidFill>
              </a:rPr>
              <a:pPr/>
              <a:t>24.08.2016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E4E2-7E7F-4EE8-B15C-F87404A3E4D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61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A9C6-696E-4A35-A7A8-E4E6C7FE8AF9}" type="datetimeFigureOut">
              <a:rPr lang="ru-RU" smtClean="0">
                <a:solidFill>
                  <a:prstClr val="black"/>
                </a:solidFill>
              </a:rPr>
              <a:pPr/>
              <a:t>24.08.2016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E4E2-7E7F-4EE8-B15C-F87404A3E4D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9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A9C6-696E-4A35-A7A8-E4E6C7FE8AF9}" type="datetimeFigureOut">
              <a:rPr lang="ru-RU" smtClean="0">
                <a:solidFill>
                  <a:prstClr val="black"/>
                </a:solidFill>
              </a:rPr>
              <a:pPr/>
              <a:t>24.08.2016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E4E2-7E7F-4EE8-B15C-F87404A3E4D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65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A9C6-696E-4A35-A7A8-E4E6C7FE8AF9}" type="datetimeFigureOut">
              <a:rPr lang="ru-RU" smtClean="0">
                <a:solidFill>
                  <a:prstClr val="black"/>
                </a:solidFill>
              </a:rPr>
              <a:pPr/>
              <a:t>24.08.2016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E4E2-7E7F-4EE8-B15C-F87404A3E4D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58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A9C6-696E-4A35-A7A8-E4E6C7FE8AF9}" type="datetimeFigureOut">
              <a:rPr lang="ru-RU" smtClean="0">
                <a:solidFill>
                  <a:prstClr val="black"/>
                </a:solidFill>
              </a:rPr>
              <a:pPr/>
              <a:t>24.08.2016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E4E2-7E7F-4EE8-B15C-F87404A3E4D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15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F2B6B-E6FC-4D58-A251-3AF787CD767D}" type="datetimeFigureOut">
              <a:rPr lang="ru-RU"/>
              <a:pPr>
                <a:defRPr/>
              </a:pPr>
              <a:t>24.08.2016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BAA0B-A4F8-4778-8672-70568F8414E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24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A9C6-696E-4A35-A7A8-E4E6C7FE8AF9}" type="datetimeFigureOut">
              <a:rPr lang="ru-RU" smtClean="0">
                <a:solidFill>
                  <a:prstClr val="black"/>
                </a:solidFill>
              </a:rPr>
              <a:pPr/>
              <a:t>24.08.2016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E4E2-7E7F-4EE8-B15C-F87404A3E4D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9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A9C6-696E-4A35-A7A8-E4E6C7FE8AF9}" type="datetimeFigureOut">
              <a:rPr lang="ru-RU" smtClean="0">
                <a:solidFill>
                  <a:prstClr val="black"/>
                </a:solidFill>
              </a:rPr>
              <a:pPr/>
              <a:t>24.08.2016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E4E2-7E7F-4EE8-B15C-F87404A3E4D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6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A9C6-696E-4A35-A7A8-E4E6C7FE8AF9}" type="datetimeFigureOut">
              <a:rPr lang="ru-RU" smtClean="0">
                <a:solidFill>
                  <a:prstClr val="black"/>
                </a:solidFill>
              </a:rPr>
              <a:pPr/>
              <a:t>24.08.2016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E4E2-7E7F-4EE8-B15C-F87404A3E4D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0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A9C6-696E-4A35-A7A8-E4E6C7FE8AF9}" type="datetimeFigureOut">
              <a:rPr lang="ru-RU" smtClean="0">
                <a:solidFill>
                  <a:prstClr val="black"/>
                </a:solidFill>
              </a:rPr>
              <a:pPr/>
              <a:t>24.08.2016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E4E2-7E7F-4EE8-B15C-F87404A3E4D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917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A9C6-696E-4A35-A7A8-E4E6C7FE8AF9}" type="datetimeFigureOut">
              <a:rPr lang="ru-RU" smtClean="0">
                <a:solidFill>
                  <a:prstClr val="black"/>
                </a:solidFill>
              </a:rPr>
              <a:pPr/>
              <a:t>24.08.2016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E4E2-7E7F-4EE8-B15C-F87404A3E4D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918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A9C6-696E-4A35-A7A8-E4E6C7FE8AF9}" type="datetimeFigureOut">
              <a:rPr lang="ru-RU" smtClean="0">
                <a:solidFill>
                  <a:prstClr val="black"/>
                </a:solidFill>
              </a:rPr>
              <a:pPr/>
              <a:t>24.08.2016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E4E2-7E7F-4EE8-B15C-F87404A3E4D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9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A9C6-696E-4A35-A7A8-E4E6C7FE8AF9}" type="datetimeFigureOut">
              <a:rPr lang="ru-RU" smtClean="0">
                <a:solidFill>
                  <a:prstClr val="black"/>
                </a:solidFill>
              </a:rPr>
              <a:pPr/>
              <a:t>24.08.2016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E4E2-7E7F-4EE8-B15C-F87404A3E4D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89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A9C6-696E-4A35-A7A8-E4E6C7FE8AF9}" type="datetimeFigureOut">
              <a:rPr lang="ru-RU" smtClean="0">
                <a:solidFill>
                  <a:prstClr val="black"/>
                </a:solidFill>
              </a:rPr>
              <a:pPr/>
              <a:t>24.08.2016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FE4E2-7E7F-4EE8-B15C-F87404A3E4D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89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81CA9C6-696E-4A35-A7A8-E4E6C7FE8AF9}" type="datetimeFigureOut">
              <a:rPr lang="ru-RU" smtClean="0">
                <a:solidFill>
                  <a:prstClr val="black"/>
                </a:solidFill>
              </a:rPr>
              <a:pPr/>
              <a:t>24.08.2016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DDFE4E2-7E7F-4EE8-B15C-F87404A3E4D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6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9882188" cy="25092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Международная школа иностранных языков 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5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Кембриджский экзаменационный </a:t>
            </a:r>
            <a:endParaRPr lang="en-US" sz="5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5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центр </a:t>
            </a:r>
            <a:r>
              <a:rPr lang="en-US" sz="5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RU040</a:t>
            </a:r>
            <a:endParaRPr lang="ru-RU" sz="5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5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5" descr="C:\Documents and Settings\Администратор\Рабочий стол\Марина\МАКЕТЫ_2013\логоти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796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78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ФЕВРАЛЬ 2017 г.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Всероссийский научно-методический семинар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с  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международным участием </a:t>
            </a:r>
          </a:p>
          <a:p>
            <a:pPr marL="0" indent="0" algn="ctr">
              <a:buNone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indent="0" algn="ctr">
              <a:buNone/>
            </a:pPr>
            <a:r>
              <a:rPr lang="ru-RU" sz="3900" b="1" dirty="0">
                <a:latin typeface="Calibri" panose="020F0502020204030204" pitchFamily="34" charset="0"/>
                <a:cs typeface="Calibri" panose="020F0502020204030204" pitchFamily="34" charset="0"/>
              </a:rPr>
              <a:t>«Традиции и инновации в обучении английскому языку»</a:t>
            </a:r>
            <a:endParaRPr lang="ru-RU" sz="3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3900" b="1" dirty="0">
                <a:latin typeface="Calibri" panose="020F0502020204030204" pitchFamily="34" charset="0"/>
                <a:cs typeface="Calibri" panose="020F0502020204030204" pitchFamily="34" charset="0"/>
              </a:rPr>
              <a:t>«Traditions and Innovations in ELT»</a:t>
            </a:r>
            <a:endParaRPr lang="ru-RU" sz="3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Benedict_school@bk.ru</a:t>
            </a:r>
          </a:p>
          <a:p>
            <a:pPr marL="0" indent="0" algn="ctr">
              <a:buNone/>
            </a:pPr>
            <a:r>
              <a:rPr lang="en-US" sz="6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+7-905-912-40-56</a:t>
            </a:r>
            <a:endParaRPr lang="ru-RU" sz="6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5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   </a:t>
            </a:r>
            <a:r>
              <a:rPr lang="ru-RU" b="1" dirty="0" smtClean="0"/>
              <a:t>Наталья Гончарова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3600" dirty="0" smtClean="0"/>
              <a:t>Директор по обучению</a:t>
            </a:r>
          </a:p>
          <a:p>
            <a:pPr marL="0" indent="0" algn="ctr">
              <a:buNone/>
            </a:pPr>
            <a:r>
              <a:rPr lang="ru-RU" sz="3600" dirty="0" smtClean="0"/>
              <a:t>Руководитель экзаменационного центра</a:t>
            </a:r>
          </a:p>
          <a:p>
            <a:pPr marL="0" indent="0" algn="ctr">
              <a:buNone/>
            </a:pPr>
            <a:r>
              <a:rPr lang="ru-RU" sz="3600" dirty="0" smtClean="0"/>
              <a:t>Кандидат культурологии</a:t>
            </a:r>
          </a:p>
          <a:p>
            <a:pPr marL="0" indent="0" algn="ctr">
              <a:buNone/>
            </a:pPr>
            <a:r>
              <a:rPr lang="ru-RU" sz="3600" dirty="0" smtClean="0"/>
              <a:t>Стаж работы: 21 г.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2692400" cy="240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               Teacher Training Centre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2455992"/>
            <a:ext cx="10363826" cy="3424107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ru-RU" sz="4000" b="1" dirty="0" smtClean="0"/>
              <a:t>организация </a:t>
            </a:r>
            <a:r>
              <a:rPr lang="ru-RU" sz="4000" b="1" dirty="0"/>
              <a:t>и проведение семинаров/курсов повышения квалификации для преподавателей </a:t>
            </a:r>
          </a:p>
        </p:txBody>
      </p:sp>
      <p:pic>
        <p:nvPicPr>
          <p:cNvPr id="5" name="Picture 2" descr="http://kobrin.edu.by/ru/sm.aspx?guid=113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34765" cy="364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11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Teacher Training 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en-US" b="1" dirty="0">
                <a:latin typeface="Comic Sans MS" panose="030F0702030302020204" pitchFamily="66" charset="0"/>
              </a:rPr>
              <a:t>Centre</a:t>
            </a:r>
            <a:r>
              <a:rPr lang="ru-RU" dirty="0">
                <a:latin typeface="Comic Sans MS" panose="030F0702030302020204" pitchFamily="66" charset="0"/>
              </a:rPr>
              <a:t/>
            </a:r>
            <a:br>
              <a:rPr lang="ru-RU" dirty="0">
                <a:latin typeface="Comic Sans MS" panose="030F0702030302020204" pitchFamily="66" charset="0"/>
              </a:rPr>
            </a:br>
            <a:endParaRPr lang="ru-RU" dirty="0"/>
          </a:p>
        </p:txBody>
      </p:sp>
      <p:pic>
        <p:nvPicPr>
          <p:cNvPr id="7170" name="Picture 2" descr="http://cheb.ruc.su/upload/iblock/5d9/unnamed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75" y="1981540"/>
            <a:ext cx="3137299" cy="20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Documents and Settings\Администратор\Рабочий стол\Марина\МАКЕТЫ_2013\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396999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s://enguide.ua/image.php?width=660&amp;height=350&amp;crop&amp;image=/s/public/upload/images/02da/561d/72cb/b2fe/7756/4277/93d7/73f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2331697"/>
            <a:ext cx="6286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icsansalvo2.gov.it/archivi/immagini/2015/C/cli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4154487"/>
            <a:ext cx="36195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28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mic Sans MS" panose="030F0702030302020204" pitchFamily="66" charset="0"/>
              </a:rPr>
              <a:t>Teacher Training 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en-US" b="1" dirty="0">
                <a:latin typeface="Comic Sans MS" panose="030F0702030302020204" pitchFamily="66" charset="0"/>
              </a:rPr>
              <a:t>Centre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организация </a:t>
            </a: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проведение </a:t>
            </a: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мероприятий </a:t>
            </a:r>
            <a:endParaRPr lang="ru-RU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для учащихся</a:t>
            </a:r>
          </a:p>
          <a:p>
            <a:pPr marL="0" indent="0" algn="ctr">
              <a:buNone/>
            </a:pPr>
            <a: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(конкурсы</a:t>
            </a:r>
            <a: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олимпиады)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5" descr="C:\Documents and Settings\Администратор\Рабочий стол\Марина\МАКЕТЫ_2013\логоти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732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32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8928" y="2805450"/>
            <a:ext cx="6585746" cy="6327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pp.vk.me/c628523/v628523203/339b8/pcCe7qoySEU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12" y="0"/>
            <a:ext cx="2607862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vk.me/c623917/v623917203/1eb71/3gyVAR0mMX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0"/>
            <a:ext cx="7747000" cy="478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p.vk.me/c624926/v624926203/48950/qwlaGkixaL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5712"/>
            <a:ext cx="5965825" cy="318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60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38963" y="3580604"/>
            <a:ext cx="4891445" cy="105979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2474" y="2367090"/>
            <a:ext cx="11227426" cy="3424107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Проведение пробных экзаменов</a:t>
            </a:r>
          </a:p>
          <a:p>
            <a:pPr algn="r"/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Проведение экзаменационных сессий</a:t>
            </a:r>
          </a:p>
          <a:p>
            <a:pPr algn="r"/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Торжественное вручение сертификатов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https://pp.vk.me/c625218/v625218203/46b96/0IKwH7CX01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2" y="1790700"/>
            <a:ext cx="58547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78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ru-RU" dirty="0"/>
          </a:p>
          <a:p>
            <a:pPr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6147" name="AutoShape 5"/>
          <p:cNvSpPr>
            <a:spLocks noChangeArrowheads="1"/>
          </p:cNvSpPr>
          <p:nvPr/>
        </p:nvSpPr>
        <p:spPr bwMode="auto">
          <a:xfrm>
            <a:off x="4642643" y="2183608"/>
            <a:ext cx="3744913" cy="30956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close/>
              </a:path>
            </a:pathLst>
          </a:custGeom>
          <a:solidFill>
            <a:srgbClr val="990000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ПРЕПОДА</a:t>
            </a:r>
          </a:p>
          <a:p>
            <a:pPr algn="ctr" eaLnBrk="1" hangingPunct="1"/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ВАТЕЛЬ</a:t>
            </a: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2495550" y="765176"/>
            <a:ext cx="7416800" cy="1152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sz="2400" dirty="0"/>
          </a:p>
          <a:p>
            <a:pPr algn="ctr" eaLnBrk="1" hangingPunct="1"/>
            <a:r>
              <a:rPr lang="ru-RU" sz="4000" dirty="0">
                <a:latin typeface="Calibri" panose="020F0502020204030204" pitchFamily="34" charset="0"/>
              </a:rPr>
              <a:t>повышение </a:t>
            </a:r>
            <a:endParaRPr lang="en-US" sz="4000" dirty="0" smtClean="0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sz="4000" b="1" dirty="0" smtClean="0">
                <a:solidFill>
                  <a:srgbClr val="990000"/>
                </a:solidFill>
                <a:latin typeface="Calibri" panose="020F0502020204030204" pitchFamily="34" charset="0"/>
              </a:rPr>
              <a:t>мотивации </a:t>
            </a:r>
            <a:r>
              <a:rPr lang="ru-RU" sz="4000" b="1" dirty="0">
                <a:solidFill>
                  <a:srgbClr val="990000"/>
                </a:solidFill>
                <a:latin typeface="Calibri" panose="020F0502020204030204" pitchFamily="34" charset="0"/>
              </a:rPr>
              <a:t>учащихся</a:t>
            </a:r>
          </a:p>
          <a:p>
            <a:pPr algn="ctr" eaLnBrk="1" hangingPunct="1"/>
            <a:endParaRPr lang="ru-RU" sz="3200" b="1" dirty="0">
              <a:solidFill>
                <a:srgbClr val="990000"/>
              </a:solidFill>
              <a:latin typeface="Calibri" panose="020F0502020204030204" pitchFamily="34" charset="0"/>
            </a:endParaRP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8088312" y="2398714"/>
            <a:ext cx="3875087" cy="266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latin typeface="+mj-lt"/>
              </a:rPr>
              <a:t>п</a:t>
            </a:r>
            <a:r>
              <a:rPr lang="ru-RU" sz="4400" b="1" dirty="0" smtClean="0">
                <a:latin typeface="+mj-lt"/>
              </a:rPr>
              <a:t>роф</a:t>
            </a:r>
            <a:r>
              <a:rPr lang="ru-RU" sz="4400" dirty="0" smtClean="0">
                <a:latin typeface="+mj-lt"/>
              </a:rPr>
              <a:t>.</a:t>
            </a:r>
            <a:endParaRPr lang="ru-RU" sz="4400" dirty="0">
              <a:latin typeface="+mj-lt"/>
            </a:endParaRPr>
          </a:p>
          <a:p>
            <a:pPr algn="ctr">
              <a:defRPr/>
            </a:pPr>
            <a:r>
              <a:rPr lang="ru-RU" sz="4400" b="1" dirty="0">
                <a:solidFill>
                  <a:srgbClr val="990000"/>
                </a:solidFill>
                <a:latin typeface="+mj-lt"/>
              </a:rPr>
              <a:t>развитие </a:t>
            </a: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1847851" y="2205038"/>
            <a:ext cx="208756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000" b="1" dirty="0" smtClean="0">
                <a:latin typeface="+mj-lt"/>
              </a:rPr>
              <a:t>методическая</a:t>
            </a:r>
            <a:endParaRPr lang="ru-RU" sz="4000" b="1" dirty="0">
              <a:latin typeface="+mj-lt"/>
            </a:endParaRPr>
          </a:p>
          <a:p>
            <a:pPr algn="ctr">
              <a:defRPr/>
            </a:pPr>
            <a:r>
              <a:rPr lang="ru-RU" sz="4000" b="1" dirty="0">
                <a:solidFill>
                  <a:srgbClr val="990000"/>
                </a:solidFill>
                <a:latin typeface="+mj-lt"/>
              </a:rPr>
              <a:t>поддержка</a:t>
            </a:r>
          </a:p>
        </p:txBody>
      </p:sp>
    </p:spTree>
    <p:extLst>
      <p:ext uri="{BB962C8B-B14F-4D97-AF65-F5344CB8AC3E}">
        <p14:creationId xmlns:p14="http://schemas.microsoft.com/office/powerpoint/2010/main" val="121582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mic Sans MS" panose="030F0702030302020204" pitchFamily="66" charset="0"/>
              </a:rPr>
              <a:t>Teacher Training 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en-US" b="1" dirty="0">
                <a:latin typeface="Comic Sans MS" panose="030F0702030302020204" pitchFamily="66" charset="0"/>
              </a:rPr>
              <a:t>Centre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ТРЕНЕРЫ:</a:t>
            </a:r>
          </a:p>
          <a:p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ОБЛАДАТЕЛИ КЕМБРИДЖСКИХ СЕРТИФИКАТОВ 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CAE, CPE</a:t>
            </a:r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US" sz="3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TKT </a:t>
            </a:r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МОДУЛИ 1, 2, 3, </a:t>
            </a:r>
            <a:r>
              <a:rPr 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yl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clil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kal</a:t>
            </a:r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21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113</Words>
  <Application>Microsoft Office PowerPoint</Application>
  <PresentationFormat>Широкоэкранный</PresentationFormat>
  <Paragraphs>43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Comic Sans MS</vt:lpstr>
      <vt:lpstr>Tw Cen MT</vt:lpstr>
      <vt:lpstr>Капля</vt:lpstr>
      <vt:lpstr>Международная школа иностранных языков </vt:lpstr>
      <vt:lpstr>      Наталья Гончарова </vt:lpstr>
      <vt:lpstr>               Teacher Training Centre</vt:lpstr>
      <vt:lpstr>Teacher Training  Centre </vt:lpstr>
      <vt:lpstr>Teacher Training  Centre</vt:lpstr>
      <vt:lpstr>Презентация PowerPoint</vt:lpstr>
      <vt:lpstr>Презентация PowerPoint</vt:lpstr>
      <vt:lpstr>Презентация PowerPoint</vt:lpstr>
      <vt:lpstr>Teacher Training  Centre</vt:lpstr>
      <vt:lpstr>ФЕВРАЛЬ 2017 г.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Международная школа иностранных языков </dc:title>
  <dc:creator>Natalya</dc:creator>
  <cp:lastModifiedBy>Natalya</cp:lastModifiedBy>
  <cp:revision>20</cp:revision>
  <dcterms:created xsi:type="dcterms:W3CDTF">2016-08-24T03:14:11Z</dcterms:created>
  <dcterms:modified xsi:type="dcterms:W3CDTF">2016-08-24T05:42:36Z</dcterms:modified>
</cp:coreProperties>
</file>